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4619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4283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02434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6404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7126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3840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7060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460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66544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8414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3019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49903-780E-4494-9ADC-547AA2B8F103}" type="datetimeFigureOut">
              <a:rPr lang="id-ID" smtClean="0"/>
              <a:t>04/06/2014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3C11C-91DF-4D2B-B051-6FD793EBA49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8841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implementasi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penulis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halaman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antar</a:t>
            </a:r>
            <a:r>
              <a:rPr lang="en-US" dirty="0"/>
              <a:t> </a:t>
            </a:r>
            <a:r>
              <a:rPr lang="en-US" dirty="0" err="1"/>
              <a:t>muka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fitur</a:t>
            </a:r>
            <a:r>
              <a:rPr lang="en-US" dirty="0"/>
              <a:t> </a:t>
            </a:r>
            <a:r>
              <a:rPr lang="en-US" dirty="0" err="1"/>
              <a:t>diantaranya</a:t>
            </a:r>
            <a:r>
              <a:rPr lang="en-US" dirty="0"/>
              <a:t> </a:t>
            </a:r>
            <a:r>
              <a:rPr lang="en-US" dirty="0" err="1"/>
              <a:t>Menyewa</a:t>
            </a:r>
            <a:r>
              <a:rPr lang="en-US" dirty="0"/>
              <a:t>, </a:t>
            </a:r>
            <a:r>
              <a:rPr lang="en-US" dirty="0" err="1"/>
              <a:t>Mengambil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.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fitur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kegunaan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endParaRPr lang="id-ID" dirty="0"/>
          </a:p>
        </p:txBody>
      </p:sp>
      <p:pic>
        <p:nvPicPr>
          <p:cNvPr id="4" name="Picture 3" descr="hom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574" y="1277653"/>
            <a:ext cx="1807845" cy="1595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4965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Masukkan barang anda kedalam locker</a:t>
            </a:r>
            <a:endParaRPr lang="id-ID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851" y="379776"/>
            <a:ext cx="3771900" cy="2832100"/>
          </a:xfrm>
        </p:spPr>
      </p:pic>
    </p:spTree>
    <p:extLst>
      <p:ext uri="{BB962C8B-B14F-4D97-AF65-F5344CB8AC3E}">
        <p14:creationId xmlns:p14="http://schemas.microsoft.com/office/powerpoint/2010/main" val="3065965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77393"/>
            <a:ext cx="10515600" cy="899569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 smtClean="0"/>
              <a:t>Klik tombol Mengambil untuk mengambil barang anda</a:t>
            </a:r>
          </a:p>
          <a:p>
            <a:pPr marL="0" indent="0" algn="ctr">
              <a:buNone/>
            </a:pPr>
            <a:endParaRPr lang="id-ID" dirty="0"/>
          </a:p>
          <a:p>
            <a:pPr marL="0" indent="0" algn="ctr">
              <a:buNone/>
            </a:pPr>
            <a:endParaRPr lang="id-ID" dirty="0"/>
          </a:p>
        </p:txBody>
      </p:sp>
      <p:pic>
        <p:nvPicPr>
          <p:cNvPr id="4" name="Picture 3" descr="hom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077" y="990269"/>
            <a:ext cx="2358254" cy="2223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560" y="3758250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778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2.59259E-6 L -4.79167E-6 -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31473"/>
            <a:ext cx="10515600" cy="2545489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 smtClean="0"/>
              <a:t>Masukkan tanggal lahir anda sebagai pasword untuk mengambil</a:t>
            </a:r>
          </a:p>
          <a:p>
            <a:pPr marL="0" indent="0" algn="ctr">
              <a:buNone/>
            </a:pPr>
            <a:r>
              <a:rPr lang="id-ID" dirty="0" smtClean="0"/>
              <a:t>barang</a:t>
            </a:r>
            <a:endParaRPr lang="id-ID" dirty="0"/>
          </a:p>
        </p:txBody>
      </p:sp>
      <p:pic>
        <p:nvPicPr>
          <p:cNvPr id="4" name="Picture 3" descr="sew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432" y="1515291"/>
            <a:ext cx="4140927" cy="13585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8504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788229"/>
            <a:ext cx="10515600" cy="2388734"/>
          </a:xfrm>
        </p:spPr>
        <p:txBody>
          <a:bodyPr/>
          <a:lstStyle/>
          <a:p>
            <a:endParaRPr lang="id-ID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363" y="1365749"/>
            <a:ext cx="4581255" cy="12648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136" y="3705999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02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0.03195 L -4.79167E-6 -0.218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17281"/>
            <a:ext cx="10515600" cy="1259681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 smtClean="0"/>
              <a:t>Klik warna kesukaan anda untuk proses mengambil barang</a:t>
            </a:r>
            <a:endParaRPr lang="id-ID" dirty="0"/>
          </a:p>
        </p:txBody>
      </p:sp>
      <p:pic>
        <p:nvPicPr>
          <p:cNvPr id="4" name="Picture 3" descr="warn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508" y="0"/>
            <a:ext cx="3537086" cy="3746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411" y="3640684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075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48 -0.22477 L -0.02148 -0.474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41543"/>
            <a:ext cx="10515600" cy="1235419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 smtClean="0"/>
              <a:t>Klik Simpan</a:t>
            </a:r>
            <a:endParaRPr lang="id-ID" dirty="0"/>
          </a:p>
        </p:txBody>
      </p:sp>
      <p:pic>
        <p:nvPicPr>
          <p:cNvPr id="4" name="Picture 3" descr="warn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508" y="0"/>
            <a:ext cx="3537086" cy="3746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08" y="3664947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648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0.25 L 4.375E-6 -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948" y="4127863"/>
            <a:ext cx="10515600" cy="2075226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 smtClean="0"/>
              <a:t>Ambil barang dari locker anda</a:t>
            </a:r>
            <a:endParaRPr lang="id-ID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851" y="379776"/>
            <a:ext cx="37719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21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428309"/>
            <a:ext cx="10515600" cy="1748654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 smtClean="0"/>
              <a:t>Pilih Bahasa</a:t>
            </a:r>
            <a:endParaRPr lang="id-ID" dirty="0"/>
          </a:p>
        </p:txBody>
      </p:sp>
      <p:pic>
        <p:nvPicPr>
          <p:cNvPr id="4" name="Picture 3" descr="hom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574" y="1277652"/>
            <a:ext cx="1807845" cy="1831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356" y="2936544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8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18518 L 0.00208 -0.064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110" y="778578"/>
            <a:ext cx="6210300" cy="25527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675" y="3840730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897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1528 L 0.00026 -0.234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72773"/>
            <a:ext cx="10182101" cy="3304190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 smtClean="0"/>
              <a:t>Tekan tombol Menyewa untuk menyewa locker</a:t>
            </a:r>
            <a:endParaRPr lang="id-ID" dirty="0"/>
          </a:p>
        </p:txBody>
      </p:sp>
      <p:pic>
        <p:nvPicPr>
          <p:cNvPr id="4" name="Picture 3" descr="hom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044" y="558425"/>
            <a:ext cx="1807845" cy="1595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323" y="2609972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889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45081"/>
            <a:ext cx="10515600" cy="3231882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 smtClean="0"/>
              <a:t>	Masukkan tanggal lahir anda sebagai password</a:t>
            </a:r>
            <a:endParaRPr lang="id-ID" dirty="0"/>
          </a:p>
        </p:txBody>
      </p:sp>
      <p:pic>
        <p:nvPicPr>
          <p:cNvPr id="4" name="Picture 3" descr="sew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605" y="1149531"/>
            <a:ext cx="3801292" cy="10842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94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478" y="1130618"/>
            <a:ext cx="3771900" cy="10414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552" y="3589687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036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1713 L 0.00104 -0.267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042262"/>
            <a:ext cx="10515600" cy="1134699"/>
          </a:xfrm>
        </p:spPr>
        <p:txBody>
          <a:bodyPr/>
          <a:lstStyle/>
          <a:p>
            <a:pPr marL="457200" lvl="1" indent="0" algn="ctr">
              <a:buNone/>
            </a:pPr>
            <a:r>
              <a:rPr lang="id-ID" dirty="0" smtClean="0"/>
              <a:t>Pilih warna kesukaan anda</a:t>
            </a:r>
            <a:endParaRPr lang="id-ID" dirty="0"/>
          </a:p>
        </p:txBody>
      </p:sp>
      <p:pic>
        <p:nvPicPr>
          <p:cNvPr id="4" name="Picture 3" descr="warn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856" y="133487"/>
            <a:ext cx="3224983" cy="3706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083" y="3615813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4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81 -0.2 L -0.01081 -0.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09167"/>
            <a:ext cx="10515600" cy="867796"/>
          </a:xfrm>
        </p:spPr>
        <p:txBody>
          <a:bodyPr/>
          <a:lstStyle/>
          <a:p>
            <a:pPr marL="0" indent="0" algn="ctr">
              <a:buNone/>
            </a:pPr>
            <a:r>
              <a:rPr lang="id-ID" dirty="0" smtClean="0"/>
              <a:t>Simpan</a:t>
            </a:r>
            <a:endParaRPr lang="id-ID" dirty="0"/>
          </a:p>
        </p:txBody>
      </p:sp>
      <p:pic>
        <p:nvPicPr>
          <p:cNvPr id="4" name="Picture 3" descr="warn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508" y="107361"/>
            <a:ext cx="3224983" cy="3706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08" y="4032570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129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17963 L 2.5E-6 -0.07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735977"/>
            <a:ext cx="10515600" cy="2440986"/>
          </a:xfrm>
        </p:spPr>
        <p:txBody>
          <a:bodyPr/>
          <a:lstStyle/>
          <a:p>
            <a:endParaRPr lang="id-ID" dirty="0"/>
          </a:p>
        </p:txBody>
      </p:sp>
      <p:pic>
        <p:nvPicPr>
          <p:cNvPr id="4" name="Picture 3" descr="baya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177" y="394108"/>
            <a:ext cx="5040812" cy="3237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508" y="4032570"/>
            <a:ext cx="902644" cy="127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58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13009 L 2.5E-6 -0.119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76</Words>
  <Application>Microsoft Office PowerPoint</Application>
  <PresentationFormat>Widescreen</PresentationFormat>
  <Paragraphs>13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alvi syahrin</dc:creator>
  <cp:lastModifiedBy>alvi syahrin</cp:lastModifiedBy>
  <cp:revision>7</cp:revision>
  <dcterms:created xsi:type="dcterms:W3CDTF">2014-06-04T04:40:16Z</dcterms:created>
  <dcterms:modified xsi:type="dcterms:W3CDTF">2014-06-04T05:55:33Z</dcterms:modified>
</cp:coreProperties>
</file>